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25085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Sidekick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steel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Red Stich target + activator + mini popper OR stomp box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404AD90-0A5E-49D4-8400-E4E8DF1C91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909" y="3288601"/>
            <a:ext cx="6329381" cy="59269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Sidekick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Sidekick is an 18 round, 90 point, Comstock course of fire. There are 8 USPSA targets, and 2 falling plates.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swinging plates must be activated before being engaged. They are activated by the knock down popper/stomp box.</a:t>
            </a:r>
          </a:p>
          <a:p>
            <a:endParaRPr lang="en-US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area, stock on belt. Carbine is loaded,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3001</TotalTime>
  <Words>164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2021-02-26T17:48:28Z</dcterms:modified>
  <cp:category>Shooting</cp:category>
</cp:coreProperties>
</file>

<file path=docProps/thumbnail.jpeg>
</file>